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3302" r:id="rId3"/>
    <p:sldId id="3263" r:id="rId5"/>
    <p:sldId id="3311" r:id="rId6"/>
    <p:sldId id="3319" r:id="rId7"/>
    <p:sldId id="3318" r:id="rId8"/>
    <p:sldId id="3312" r:id="rId9"/>
    <p:sldId id="3313" r:id="rId10"/>
    <p:sldId id="3320" r:id="rId11"/>
    <p:sldId id="3262" r:id="rId12"/>
  </p:sldIdLst>
  <p:sldSz cx="12858750" cy="7232650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526"/>
    <a:srgbClr val="900000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108" d="100"/>
          <a:sy n="108" d="100"/>
        </p:scale>
        <p:origin x="792" y="114"/>
      </p:cViewPr>
      <p:guideLst>
        <p:guide orient="horz" pos="328"/>
        <p:guide pos="4046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944023" y="59925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hyperlink" Target="http://jszy.sneducloud.com/" TargetMode="Externa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13039" y="-12277"/>
            <a:ext cx="12871438" cy="7243812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7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6614" y="206488"/>
            <a:ext cx="12532129" cy="685762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70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637287" y="2968253"/>
            <a:ext cx="65879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>
                <a:solidFill>
                  <a:schemeClr val="accent3"/>
                </a:solidFill>
                <a:cs typeface="Arial" panose="020B0604020202020204" pitchFamily="34" charset="0"/>
              </a:rPr>
              <a:t>高校成果空间介绍</a:t>
            </a:r>
            <a:endParaRPr lang="zh-CN" altLang="en-US" sz="4000" cap="all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85359" y="4768453"/>
            <a:ext cx="5572164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</a:rPr>
              <a:t>校内联系人：     王雅楠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 联 系 电 话：      </a:t>
            </a:r>
            <a:r>
              <a:rPr lang="en-US" altLang="zh-CN" sz="2400" dirty="0">
                <a:solidFill>
                  <a:schemeClr val="tx1"/>
                </a:solidFill>
              </a:rPr>
              <a:t>029-</a:t>
            </a:r>
            <a:r>
              <a:rPr lang="en-US" sz="2400" dirty="0">
                <a:solidFill>
                  <a:schemeClr val="tx1"/>
                </a:solidFill>
              </a:rPr>
              <a:t>88382397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14401" y="1401747"/>
            <a:ext cx="3000210" cy="3000210"/>
          </a:xfrm>
          <a:prstGeom prst="ellipse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29"/>
          <p:cNvGrpSpPr/>
          <p:nvPr/>
        </p:nvGrpSpPr>
        <p:grpSpPr bwMode="auto">
          <a:xfrm>
            <a:off x="3493900" y="1428530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70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183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31"/>
          <p:cNvGrpSpPr/>
          <p:nvPr/>
        </p:nvGrpSpPr>
        <p:grpSpPr bwMode="auto">
          <a:xfrm>
            <a:off x="11048000" y="1428530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70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1830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571591" y="5080063"/>
            <a:ext cx="3143272" cy="1208185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r>
              <a:rPr lang="en-US" altLang="zh-CN" b="1" dirty="0">
                <a:hlinkClick r:id="rId2"/>
              </a:rPr>
              <a:t>http://jszy.sneducloud.com/</a:t>
            </a:r>
            <a:r>
              <a:rPr lang="en-US" altLang="zh-CN" b="1" dirty="0"/>
              <a:t>  </a:t>
            </a:r>
            <a:r>
              <a:rPr lang="zh-CN" altLang="en-US" b="1" dirty="0"/>
              <a:t>教育厅旗下业务子网</a:t>
            </a:r>
            <a:endParaRPr lang="en-US" altLang="zh-CN" b="1" dirty="0"/>
          </a:p>
          <a:p>
            <a:r>
              <a:rPr lang="zh-CN" altLang="en-US" b="1" dirty="0"/>
              <a:t>成果，专利，专家，需求，新闻等的展示，录入等</a:t>
            </a:r>
            <a:endParaRPr lang="zh-CN" altLang="en-US" b="1" dirty="0"/>
          </a:p>
        </p:txBody>
      </p:sp>
      <p:sp>
        <p:nvSpPr>
          <p:cNvPr id="33" name="TextBox 16"/>
          <p:cNvSpPr txBox="1"/>
          <p:nvPr/>
        </p:nvSpPr>
        <p:spPr>
          <a:xfrm>
            <a:off x="1606257" y="4759333"/>
            <a:ext cx="2425346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高校成果空间平台（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PC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版）</a:t>
            </a:r>
            <a:endParaRPr lang="zh-CN" altLang="en-US" sz="1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6"/>
          <p:cNvSpPr txBox="1"/>
          <p:nvPr/>
        </p:nvSpPr>
        <p:spPr>
          <a:xfrm>
            <a:off x="5406732" y="4759333"/>
            <a:ext cx="2175278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高校成果空间微信小程序</a:t>
            </a:r>
            <a:endParaRPr lang="zh-CN" altLang="en-US" sz="1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6"/>
          <p:cNvSpPr txBox="1"/>
          <p:nvPr/>
        </p:nvSpPr>
        <p:spPr>
          <a:xfrm>
            <a:off x="8997657" y="4759333"/>
            <a:ext cx="2175278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高校成果空间微信公众号</a:t>
            </a:r>
            <a:endParaRPr lang="zh-CN" altLang="en-US" sz="1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/>
          <p:nvPr/>
        </p:nvSpPr>
        <p:spPr>
          <a:xfrm>
            <a:off x="4895849" y="269591"/>
            <a:ext cx="3676665" cy="7035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高校成果空间</a:t>
            </a:r>
            <a:endParaRPr lang="en-US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9001143" y="5116523"/>
            <a:ext cx="3143272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r>
              <a:rPr lang="zh-CN" altLang="en-US" b="1" dirty="0"/>
              <a:t>微信公众号，方便快捷入口，信息推送和发布。</a:t>
            </a:r>
            <a:endParaRPr lang="zh-CN" altLang="en-US" b="1" dirty="0"/>
          </a:p>
        </p:txBody>
      </p:sp>
      <p:sp>
        <p:nvSpPr>
          <p:cNvPr id="29" name="TextBox 15"/>
          <p:cNvSpPr txBox="1"/>
          <p:nvPr/>
        </p:nvSpPr>
        <p:spPr>
          <a:xfrm>
            <a:off x="5286367" y="5116523"/>
            <a:ext cx="3143272" cy="931186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r>
              <a:rPr lang="zh-CN" altLang="en-US" b="1" dirty="0"/>
              <a:t>手机端微信小程序，方便用户快速浏览，以及一些常规操作</a:t>
            </a:r>
            <a:endParaRPr lang="zh-CN" alt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53" y="1616061"/>
            <a:ext cx="2745730" cy="27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组合 30"/>
          <p:cNvGrpSpPr/>
          <p:nvPr/>
        </p:nvGrpSpPr>
        <p:grpSpPr bwMode="auto">
          <a:xfrm>
            <a:off x="7244168" y="1428530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70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183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58267" y="1901813"/>
            <a:ext cx="23241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42963" y="1544623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科技成果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715127" y="1544623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技术服务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142963" y="5187961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专家人才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86565" y="2759069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联盟成员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786565" y="3973515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支撑机构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786565" y="5187961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政策新闻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85839" y="2044689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汇聚各高校的科技成果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72317" y="2044689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提供各种技术服务，如高校合同登记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1591" y="5688027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全面完善的专家人才库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00879" y="3259135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展示陕西省高校技术联盟成员情况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00879" y="4473581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技术转移相关支撑机构情况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00879" y="5688027"/>
            <a:ext cx="427706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技术转移相关政策法规，以及各种新闻动态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3000351" y="258739"/>
            <a:ext cx="5819805" cy="714380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功能模块介绍</a:t>
            </a: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142963" y="3973515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知识产权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57277" y="4545019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集聚各高校的各种专利信息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142963" y="2759069"/>
            <a:ext cx="4572032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企业需求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ctr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28715" y="3259135"/>
            <a:ext cx="41434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收集企业的各种科技需求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/>
          <p:nvPr/>
        </p:nvSpPr>
        <p:spPr>
          <a:xfrm>
            <a:off x="3071789" y="0"/>
            <a:ext cx="5819805" cy="57150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登录注册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28715" y="1544623"/>
            <a:ext cx="292417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3" y="2616193"/>
            <a:ext cx="31908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1071525" y="901681"/>
            <a:ext cx="392909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方式一：注册用户名密码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86367" y="901681"/>
            <a:ext cx="457203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方式二：微信扫码登录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41" y="1758937"/>
            <a:ext cx="16192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椭圆 7"/>
          <p:cNvSpPr/>
          <p:nvPr/>
        </p:nvSpPr>
        <p:spPr>
          <a:xfrm>
            <a:off x="7000879" y="1687499"/>
            <a:ext cx="42862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3" y="3830639"/>
            <a:ext cx="3357586" cy="244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/>
          <p:nvPr/>
        </p:nvSpPr>
        <p:spPr>
          <a:xfrm>
            <a:off x="10072713" y="3759201"/>
            <a:ext cx="1928826" cy="242889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微信扫码登录，未绑定账号时系统会提示，用户可以根据情况自由选择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04212" y="3249929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科研人员请注册专家账号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85905" y="3660750"/>
            <a:ext cx="5072097" cy="331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 txBox="1"/>
          <p:nvPr/>
        </p:nvSpPr>
        <p:spPr>
          <a:xfrm>
            <a:off x="3286103" y="330177"/>
            <a:ext cx="5819805" cy="57150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用户功能权限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897" y="1044557"/>
            <a:ext cx="4214842" cy="207170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用户在注册成功后可以进行浏览，咨询操作，但是如果要发布成果，需求，则需要进一步完善个人信息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491" y="973119"/>
            <a:ext cx="2286016" cy="194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97" y="1115995"/>
            <a:ext cx="2214578" cy="174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58465" y="901681"/>
            <a:ext cx="2290803" cy="197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11" y="4268797"/>
            <a:ext cx="2143125" cy="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11" y="5268929"/>
            <a:ext cx="2047875" cy="65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45" y="450850"/>
            <a:ext cx="934402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圆角矩形 3"/>
          <p:cNvSpPr/>
          <p:nvPr/>
        </p:nvSpPr>
        <p:spPr>
          <a:xfrm>
            <a:off x="10072713" y="258739"/>
            <a:ext cx="2143140" cy="250033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成果类型</a:t>
            </a:r>
            <a:endParaRPr lang="en-US" altLang="zh-CN" sz="1600" b="1" dirty="0">
              <a:solidFill>
                <a:schemeClr val="tx1"/>
              </a:solidFill>
            </a:endParaRPr>
          </a:p>
          <a:p>
            <a:pPr algn="ctr"/>
            <a:endParaRPr lang="en-US" altLang="zh-CN" sz="16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高校科技成果</a:t>
            </a:r>
            <a:endParaRPr lang="en-US" altLang="zh-CN" sz="1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个人科技成果</a:t>
            </a:r>
            <a:endParaRPr lang="en-US" altLang="zh-CN" sz="1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企业科技成果</a:t>
            </a:r>
            <a:endParaRPr lang="en-US" altLang="zh-CN" sz="1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大学生创新科技成果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对应高教处</a:t>
            </a:r>
            <a:endParaRPr lang="en-US" altLang="zh-CN" sz="1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研究生创新成果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对应研究生处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143095" y="6045217"/>
            <a:ext cx="3929090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</a:rPr>
              <a:t>对应科技成果页面各成果直接展示给用户图片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214533" y="4259267"/>
            <a:ext cx="3929090" cy="1571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</a:rPr>
              <a:t>用户编辑介绍成果情况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0000"/>
                </a:solidFill>
              </a:rPr>
              <a:t>建议包含项目简介，项目市场应用前景，技术优势等内容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0000"/>
                </a:solidFill>
              </a:rPr>
              <a:t>内容尽可能包含图片，表格，流程图等生动化展示内容，帮助用户更好了解成果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0000"/>
                </a:solidFill>
              </a:rPr>
              <a:t>文本中插入图片，建议使用编辑器中的图片插入按钮，或者直接将图片拖拽到编辑器中，这样有利于页面加载响应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 algn="ctr"/>
            <a:endParaRPr lang="en-US" altLang="zh-CN" sz="1400" dirty="0">
              <a:solidFill>
                <a:srgbClr val="FF0000"/>
              </a:solidFill>
            </a:endParaRPr>
          </a:p>
          <a:p>
            <a:pPr algn="ctr"/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0021" y="1758937"/>
            <a:ext cx="628654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FF0000"/>
                </a:solidFill>
              </a:rPr>
              <a:t>转移机构工作人员及其电话，这部分会暴露给用户</a:t>
            </a:r>
            <a:endParaRPr lang="zh-CN" altLang="en-US" sz="11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8583" y="2473317"/>
            <a:ext cx="6215106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FF0000"/>
                </a:solidFill>
              </a:rPr>
              <a:t>这部分转移中心管理员可以看到，一般用户无法看到     </a:t>
            </a:r>
            <a:endParaRPr lang="zh-CN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/>
          <p:nvPr/>
        </p:nvSpPr>
        <p:spPr>
          <a:xfrm>
            <a:off x="3214665" y="0"/>
            <a:ext cx="5819805" cy="33017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科技成果录入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0287027" y="6116655"/>
            <a:ext cx="2143140" cy="100013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</a:rPr>
              <a:t>保存按钮只是将成果保存在列表中，发布需要进一步点击提交按钮</a:t>
            </a:r>
            <a:endParaRPr lang="en-US" altLang="zh-CN" sz="1600" b="1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000219" y="6473845"/>
            <a:ext cx="592935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</a:rPr>
              <a:t>建议有相关项目显示视频的都上传视频，帮助用户了解项目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43953" y="3473449"/>
            <a:ext cx="21431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429639" y="3830639"/>
            <a:ext cx="92869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B050"/>
                </a:solidFill>
              </a:rPr>
              <a:t>插入图片</a:t>
            </a:r>
            <a:endParaRPr lang="en-US" altLang="zh-CN" sz="1100" dirty="0">
              <a:solidFill>
                <a:srgbClr val="00B050"/>
              </a:solidFill>
            </a:endParaRPr>
          </a:p>
          <a:p>
            <a:pPr algn="ctr"/>
            <a:r>
              <a:rPr lang="zh-CN" altLang="en-US" sz="1100" dirty="0">
                <a:solidFill>
                  <a:srgbClr val="00B050"/>
                </a:solidFill>
              </a:rPr>
              <a:t>点我哦</a:t>
            </a:r>
            <a:endParaRPr lang="zh-CN" altLang="en-US" sz="1100" dirty="0">
              <a:solidFill>
                <a:srgbClr val="00B05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41771" y="170803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推荐人统一填写：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张霄  </a:t>
            </a:r>
            <a:r>
              <a:rPr lang="en-US" altLang="zh-CN" dirty="0">
                <a:solidFill>
                  <a:srgbClr val="FF0000"/>
                </a:solidFill>
              </a:rPr>
              <a:t>029-88302617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/>
          <p:nvPr/>
        </p:nvSpPr>
        <p:spPr>
          <a:xfrm>
            <a:off x="3143227" y="115863"/>
            <a:ext cx="5819805" cy="64294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专家入住（个人注册成为专家）</a:t>
            </a: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00351" y="1044557"/>
            <a:ext cx="9639300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357145" y="830243"/>
            <a:ext cx="2643206" cy="321471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1</a:t>
            </a:r>
            <a:r>
              <a:rPr lang="zh-CN" altLang="en-US" sz="2400" dirty="0">
                <a:solidFill>
                  <a:schemeClr val="tx1"/>
                </a:solidFill>
              </a:rPr>
              <a:t>，首先注册成为专家用户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 2</a:t>
            </a:r>
            <a:r>
              <a:rPr lang="zh-CN" altLang="en-US" sz="2400" dirty="0">
                <a:solidFill>
                  <a:schemeClr val="tx1"/>
                </a:solidFill>
              </a:rPr>
              <a:t>，在个人中心中，点击完善专家信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3</a:t>
            </a:r>
            <a:r>
              <a:rPr lang="zh-CN" altLang="en-US" sz="2400" dirty="0">
                <a:solidFill>
                  <a:schemeClr val="tx1"/>
                </a:solidFill>
              </a:rPr>
              <a:t>，对应高校管理员审批通过后，即可在网站专家库中展示专家信息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58135" y="1401747"/>
            <a:ext cx="4429156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                              填所在学院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57739" y="5759465"/>
            <a:ext cx="321471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</a:rPr>
              <a:t>上传个人照片，用户在专家库展示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5" y="4473581"/>
            <a:ext cx="46434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办公电话，手机号码，电子邮箱这些敏感信息不会暴露给用户，但是管理员可见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15127" y="6116655"/>
            <a:ext cx="92869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572119" y="6688159"/>
            <a:ext cx="421484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FF0000"/>
                </a:solidFill>
              </a:rPr>
              <a:t>注意！！！一定要提交了才能进入审核阶段，审核阶段不能在进行修改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42831" y="4259267"/>
            <a:ext cx="2786082" cy="242889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管理员录入专家信息，同此界面基本一致，只是不用再编辑选择所属院校信息</a:t>
            </a:r>
            <a:endParaRPr lang="zh-CN" altLang="en-US" sz="2400" b="1" dirty="0">
              <a:solidFill>
                <a:srgbClr val="FF0000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785773" y="0"/>
            <a:ext cx="11090275" cy="873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重要注意事项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32699" y="1586789"/>
            <a:ext cx="11144328" cy="422111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1,  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请各各院系通知发动科研人员上传科研成果和专家信息</a:t>
            </a: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(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科研人员请注册专家账号，录入信息后可在专家库中展示</a:t>
            </a: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；</a:t>
            </a:r>
            <a:endParaRPr lang="en-US" altLang="zh-CN" sz="32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，科技成果</a:t>
            </a: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专家信息等数据上传截止时间为</a:t>
            </a:r>
            <a:r>
              <a:rPr lang="en-US" altLang="zh-CN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6.19</a:t>
            </a:r>
            <a:r>
              <a:rPr lang="zh-CN" altLang="en-US" sz="32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号；</a:t>
            </a:r>
            <a:endParaRPr lang="en-US" altLang="zh-CN" sz="32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576354" cy="723265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429507" y="1544623"/>
            <a:ext cx="4143404" cy="3357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dirty="0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谢谢！</a:t>
            </a:r>
            <a:endParaRPr lang="zh-CN" altLang="en-US" sz="9600" dirty="0">
              <a:solidFill>
                <a:schemeClr val="tx1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14:gallery dir="l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ISPRING_ULTRA_SCORM_COURSE_ID" val="7CCC58F0-F3C0-43FF-BD2D-45C6E6CD573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45.pptx"/>
</p:tagLst>
</file>

<file path=ppt/theme/theme1.xml><?xml version="1.0" encoding="utf-8"?>
<a:theme xmlns:a="http://schemas.openxmlformats.org/drawingml/2006/main" name="第一PPT，www.1ppt.com">
  <a:themeElements>
    <a:clrScheme name="自定义 49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8B2F0"/>
      </a:accent2>
      <a:accent3>
        <a:srgbClr val="0070C0"/>
      </a:accent3>
      <a:accent4>
        <a:srgbClr val="08B2F0"/>
      </a:accent4>
      <a:accent5>
        <a:srgbClr val="0070C0"/>
      </a:accent5>
      <a:accent6>
        <a:srgbClr val="08B2F0"/>
      </a:accent6>
      <a:hlink>
        <a:srgbClr val="0070C0"/>
      </a:hlink>
      <a:folHlink>
        <a:srgbClr val="08B2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1110</Words>
  <Application>WPS 演示</Application>
  <PresentationFormat>自定义</PresentationFormat>
  <Paragraphs>142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Calibri</vt:lpstr>
      <vt:lpstr>微软雅黑</vt:lpstr>
      <vt:lpstr>Helvetica</vt:lpstr>
      <vt:lpstr>Arial</vt:lpstr>
      <vt:lpstr>华文新魏</vt:lpstr>
      <vt:lpstr>DFKai-SB</vt:lpstr>
      <vt:lpstr>Arial Unicode MS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抽象科技</dc:title>
  <dc:creator/>
  <cp:keywords>www.1ppt.com</cp:keywords>
  <cp:lastModifiedBy>楚江阑珊1415089470</cp:lastModifiedBy>
  <cp:revision>4</cp:revision>
  <dcterms:created xsi:type="dcterms:W3CDTF">2016-10-17T14:00:00Z</dcterms:created>
  <dcterms:modified xsi:type="dcterms:W3CDTF">2019-06-14T00:40:08Z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2052-11.1.0.8771</vt:lpwstr>
  </property>
</Properties>
</file>